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7" r:id="rId16"/>
    <p:sldId id="273" r:id="rId17"/>
    <p:sldId id="274" r:id="rId18"/>
    <p:sldId id="275" r:id="rId19"/>
    <p:sldId id="278" r:id="rId20"/>
    <p:sldId id="27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AD9F-06E0-4503-8BB5-8464BAB62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A33A0-DB05-4D7F-A7EF-67942B14A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B69D6-FB60-42A8-8B2D-2BCE39AB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77C5-46EC-476E-9062-CC243A4B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E6976-86A5-4616-9770-03ABC2C9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4BF0-9791-4B94-912B-054375D5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373CE-6BB3-4BD6-9A18-F5180F7D5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99DA-4B8B-4D72-8E3F-B98530F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8D03D-93B6-4791-8CB1-0A923707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B8AA1-50F5-4F3A-9D9D-E26D8C06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996F9-D87F-43F7-B283-AB4BEEB9E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96BC7-F924-4E8B-B7B9-BFC7B1297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90FA7-41F5-4361-A9F3-12A84F4D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0304-9D16-4B0B-9B20-78246A6E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EF411-E8F4-4CBD-82AA-C60DCC07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4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5F25-05A9-4CCA-B7EA-46882FDC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2027-E89D-4BA5-87A5-F42904551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B7E4-274B-4CF6-8816-F7A047E9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BCAD-C570-46F9-A5CE-9731E7E2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1AD0-1830-4BBF-A6AE-EA210630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A56B-F4DF-4B58-A705-E5E97FEF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0C706-85D8-4605-8C02-47B1BC48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7879B-859C-4EE0-BCE1-85B52412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4E7D4-2738-48FE-ADE5-7178CD8A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677D-8A02-414C-A69C-511C265A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7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4936-1119-42FD-979E-02A5AEE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D201-AB83-4321-913D-CEBAC9428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FEBAF-0DB6-4C06-8034-DFA5364A9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1C3EB-8A70-40DB-8EAB-E40EC5FA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224E8-4DA3-42C0-9ADE-E02700F21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2EF16-BDF2-405C-85CA-ECCDA192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3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2D4A-DE72-4995-9377-0555DAAE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FA07-5D3D-455E-9EFD-E2824A357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443A-62BC-467B-8ACD-EF90246C0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875E6-0462-4C89-85EE-E060F9080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99B65-670E-4E42-BF87-7F423712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CADD7-743E-4279-9240-AFC622E4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DC509-F666-40E2-AF8A-80447930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E9DEB-A5E4-45DD-A431-AE9ADEAA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6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7BEB-0DAF-43DE-82B8-13553506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A9E04-15CD-4FAA-B1C8-7894E5E9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39A86-73ED-4E7E-B8F4-F2320E77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92780-477E-41A2-8BC7-296E9725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0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464D-397E-48D7-ABBE-8CAACDF0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1776F-FE3A-49F0-8816-94AA9E8E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FF91A-67CD-481A-811A-D6BA640E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F889-E814-4CB1-A8E2-746DB379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A669-6880-42E1-92F3-891BB0B4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1557E-9ED0-4B3C-B80A-75043559C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352DA-F60A-4900-AEB6-421CA0A4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A039A-8759-4A43-826E-31E37D8D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711F6-9D43-45EA-AD30-A23BEC17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5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63B1-B03A-4C23-B5A3-7E7EFDA7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7B9D0-D549-4766-B936-8FEA1EC6F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302F9-9008-41D9-B906-2F3FE8D63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F0D42-1020-4DB3-B36F-DBF46369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E1713-3BC9-46A3-B1DC-B0316AE7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3EDA0-2BE9-45CD-83F7-F545E79F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3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C78F5-449C-4FC5-A7A5-7CB27392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01EA-A39A-4486-9283-DFD36963C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91CEB-FF4E-4E4C-9AD7-EA354EAF1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4AF91-E1F2-4F8A-93B5-30ABF788B05C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D888-5A07-4C16-841D-E6220C0AD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8A533-E5D4-4D23-968E-B43BB5943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815D-4ED5-4615-94CC-094A1216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9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7D90-1A6B-48D2-A174-5C5BD98BA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A182-8C2C-49AC-BC9A-B6316C536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69EAA-BF3A-43B6-ACAD-2B0B2D475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15" y="0"/>
            <a:ext cx="9402147" cy="6652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235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E9B-34B3-406F-B72F-6E507478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19E79-10BF-491A-8375-D5495A00E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09608"/>
            <a:ext cx="10515600" cy="6941357"/>
          </a:xfrm>
        </p:spPr>
      </p:pic>
    </p:spTree>
    <p:extLst>
      <p:ext uri="{BB962C8B-B14F-4D97-AF65-F5344CB8AC3E}">
        <p14:creationId xmlns:p14="http://schemas.microsoft.com/office/powerpoint/2010/main" val="411487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E0C1-5AE3-401A-B140-7799B3E9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8B52B-9A9B-4915-9BE8-8A7F052D7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6" y="0"/>
            <a:ext cx="10515600" cy="6858000"/>
          </a:xfrm>
        </p:spPr>
      </p:pic>
    </p:spTree>
    <p:extLst>
      <p:ext uri="{BB962C8B-B14F-4D97-AF65-F5344CB8AC3E}">
        <p14:creationId xmlns:p14="http://schemas.microsoft.com/office/powerpoint/2010/main" val="292126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8180-E6F2-458D-8005-F52C0A5D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5E737-51D0-4844-B8F7-BEDB60E9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5041"/>
            <a:ext cx="10839449" cy="6882372"/>
          </a:xfrm>
        </p:spPr>
      </p:pic>
    </p:spTree>
    <p:extLst>
      <p:ext uri="{BB962C8B-B14F-4D97-AF65-F5344CB8AC3E}">
        <p14:creationId xmlns:p14="http://schemas.microsoft.com/office/powerpoint/2010/main" val="174367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E8B5-01A9-44A4-8E35-D8F7DE41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C1D66-C8AD-4D10-9956-A5FF1594A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28737"/>
            <a:ext cx="10515600" cy="6833530"/>
          </a:xfrm>
        </p:spPr>
      </p:pic>
    </p:spTree>
    <p:extLst>
      <p:ext uri="{BB962C8B-B14F-4D97-AF65-F5344CB8AC3E}">
        <p14:creationId xmlns:p14="http://schemas.microsoft.com/office/powerpoint/2010/main" val="407080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76BA-394F-471F-BD41-F583D074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55CEE-A84A-462D-87AC-97BB0B541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931"/>
            <a:ext cx="10515600" cy="6766138"/>
          </a:xfrm>
        </p:spPr>
      </p:pic>
    </p:spTree>
    <p:extLst>
      <p:ext uri="{BB962C8B-B14F-4D97-AF65-F5344CB8AC3E}">
        <p14:creationId xmlns:p14="http://schemas.microsoft.com/office/powerpoint/2010/main" val="322054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29B8-7820-460F-954E-7266C944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3DE21-EF7E-4C4B-B92B-0B462664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238538"/>
            <a:ext cx="10725077" cy="6566255"/>
          </a:xfrm>
        </p:spPr>
      </p:pic>
    </p:spTree>
    <p:extLst>
      <p:ext uri="{BB962C8B-B14F-4D97-AF65-F5344CB8AC3E}">
        <p14:creationId xmlns:p14="http://schemas.microsoft.com/office/powerpoint/2010/main" val="396050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6128-9D32-4C6E-91FF-1CAAD8A4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B9E60-CE62-4620-AB20-AAB7C641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780"/>
            <a:ext cx="10515600" cy="6860486"/>
          </a:xfrm>
        </p:spPr>
      </p:pic>
    </p:spTree>
    <p:extLst>
      <p:ext uri="{BB962C8B-B14F-4D97-AF65-F5344CB8AC3E}">
        <p14:creationId xmlns:p14="http://schemas.microsoft.com/office/powerpoint/2010/main" val="358125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E4ED-DFA7-4141-B198-F222130F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2BA6D-518E-40B0-AB80-0F5AE4BC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5" y="0"/>
            <a:ext cx="11397436" cy="6858000"/>
          </a:xfrm>
        </p:spPr>
      </p:pic>
    </p:spTree>
    <p:extLst>
      <p:ext uri="{BB962C8B-B14F-4D97-AF65-F5344CB8AC3E}">
        <p14:creationId xmlns:p14="http://schemas.microsoft.com/office/powerpoint/2010/main" val="51569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7407-D73F-4963-8B51-F551B7DC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EE3C1-E7DC-424A-80CD-92682FEE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0"/>
            <a:ext cx="9692936" cy="6858000"/>
          </a:xfrm>
        </p:spPr>
      </p:pic>
    </p:spTree>
    <p:extLst>
      <p:ext uri="{BB962C8B-B14F-4D97-AF65-F5344CB8AC3E}">
        <p14:creationId xmlns:p14="http://schemas.microsoft.com/office/powerpoint/2010/main" val="53829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2DF7-5443-4878-AB0B-0B3494B6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36604-3DD6-405A-A9B1-1072DFFF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22"/>
            <a:ext cx="10725831" cy="6725478"/>
          </a:xfrm>
        </p:spPr>
      </p:pic>
    </p:spTree>
    <p:extLst>
      <p:ext uri="{BB962C8B-B14F-4D97-AF65-F5344CB8AC3E}">
        <p14:creationId xmlns:p14="http://schemas.microsoft.com/office/powerpoint/2010/main" val="240338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4EEB-59F0-4B9C-B5C8-A9507A3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1C7C0-6E19-47FB-8C01-8958F181D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0" y="1"/>
            <a:ext cx="10636650" cy="7109460"/>
          </a:xfrm>
        </p:spPr>
      </p:pic>
    </p:spTree>
    <p:extLst>
      <p:ext uri="{BB962C8B-B14F-4D97-AF65-F5344CB8AC3E}">
        <p14:creationId xmlns:p14="http://schemas.microsoft.com/office/powerpoint/2010/main" val="397495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D06B-BEA2-4AEC-93C0-CA5B5808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202FC-5BAD-4D6E-A29D-A5D09910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4514"/>
            <a:ext cx="11105321" cy="6813485"/>
          </a:xfrm>
        </p:spPr>
      </p:pic>
    </p:spTree>
    <p:extLst>
      <p:ext uri="{BB962C8B-B14F-4D97-AF65-F5344CB8AC3E}">
        <p14:creationId xmlns:p14="http://schemas.microsoft.com/office/powerpoint/2010/main" val="148704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ACBD-23CC-4CBC-B362-AD04CB80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AC8E1-D64E-4512-8B1F-B612BE3BA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-40864"/>
            <a:ext cx="10972799" cy="6898864"/>
          </a:xfrm>
        </p:spPr>
      </p:pic>
    </p:spTree>
    <p:extLst>
      <p:ext uri="{BB962C8B-B14F-4D97-AF65-F5344CB8AC3E}">
        <p14:creationId xmlns:p14="http://schemas.microsoft.com/office/powerpoint/2010/main" val="356073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D24F-24E4-4BB7-9843-81C2BCFE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DD009-E9AE-41BC-8F98-D3A43E75F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14979" cy="6858000"/>
          </a:xfrm>
        </p:spPr>
      </p:pic>
    </p:spTree>
    <p:extLst>
      <p:ext uri="{BB962C8B-B14F-4D97-AF65-F5344CB8AC3E}">
        <p14:creationId xmlns:p14="http://schemas.microsoft.com/office/powerpoint/2010/main" val="196605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827E-C170-43EF-A275-C84DCB85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51813-625C-4957-B105-F7EE4A906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4132"/>
            <a:ext cx="10736580" cy="6843868"/>
          </a:xfrm>
        </p:spPr>
      </p:pic>
    </p:spTree>
    <p:extLst>
      <p:ext uri="{BB962C8B-B14F-4D97-AF65-F5344CB8AC3E}">
        <p14:creationId xmlns:p14="http://schemas.microsoft.com/office/powerpoint/2010/main" val="69917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93D-E27F-4FCF-8F7B-E127CF0F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4E5BB-8DB3-4BDF-9D47-97F583A82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134950" cy="6803217"/>
          </a:xfrm>
        </p:spPr>
      </p:pic>
    </p:spTree>
    <p:extLst>
      <p:ext uri="{BB962C8B-B14F-4D97-AF65-F5344CB8AC3E}">
        <p14:creationId xmlns:p14="http://schemas.microsoft.com/office/powerpoint/2010/main" val="17091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0FB6-E74D-484C-897C-5D6EBE88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610D0-62D6-4A40-B456-FE8EB205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79" y="365125"/>
            <a:ext cx="9767841" cy="6910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7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F7D6-7B0E-4B05-A41C-8079477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AE63C-4555-488E-AA78-623A5A47C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-3073"/>
            <a:ext cx="10399643" cy="6861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634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6073-8890-4F39-B663-9FAD5F42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74CF7-BCF7-4958-B079-82C410E05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-42215"/>
            <a:ext cx="11163299" cy="6914400"/>
          </a:xfrm>
        </p:spPr>
      </p:pic>
    </p:spTree>
    <p:extLst>
      <p:ext uri="{BB962C8B-B14F-4D97-AF65-F5344CB8AC3E}">
        <p14:creationId xmlns:p14="http://schemas.microsoft.com/office/powerpoint/2010/main" val="333548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5F37-477D-4EA4-BADF-F4562997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71604-02AB-4D18-91E9-25E1ADB8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-27392"/>
            <a:ext cx="10515600" cy="6885143"/>
          </a:xfrm>
        </p:spPr>
      </p:pic>
    </p:spTree>
    <p:extLst>
      <p:ext uri="{BB962C8B-B14F-4D97-AF65-F5344CB8AC3E}">
        <p14:creationId xmlns:p14="http://schemas.microsoft.com/office/powerpoint/2010/main" val="84368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ICT</dc:creator>
  <cp:lastModifiedBy>ICT</cp:lastModifiedBy>
  <cp:revision>12</cp:revision>
  <dcterms:created xsi:type="dcterms:W3CDTF">2021-03-22T08:35:02Z</dcterms:created>
  <dcterms:modified xsi:type="dcterms:W3CDTF">2021-03-22T10:31:30Z</dcterms:modified>
</cp:coreProperties>
</file>